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9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2618554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8404" y="3564467"/>
            <a:ext cx="8637072" cy="1071095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B4786-AA7E-48E6-80B1-53DE31112448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7124" y="329307"/>
            <a:ext cx="5943668" cy="309201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24392" y="134930"/>
            <a:ext cx="811019" cy="503578"/>
          </a:xfrm>
        </p:spPr>
        <p:txBody>
          <a:bodyPr/>
          <a:lstStyle/>
          <a:p>
            <a:fld id="{AD214AAA-2864-4C8C-B025-DCA6A178117D}" type="slidenum">
              <a:rPr lang="en-GB" smtClean="0"/>
              <a:t>‹#›</a:t>
            </a:fld>
            <a:endParaRPr lang="en-GB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69241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B4786-AA7E-48E6-80B1-53DE31112448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14AAA-2864-4C8C-B025-DCA6A178117D}" type="slidenum">
              <a:rPr lang="en-GB" smtClean="0"/>
              <a:t>‹#›</a:t>
            </a:fld>
            <a:endParaRPr lang="en-GB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89148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4709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0270" y="798973"/>
            <a:ext cx="7828830" cy="465988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B4786-AA7E-48E6-80B1-53DE31112448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14AAA-2864-4C8C-B025-DCA6A178117D}" type="slidenum">
              <a:rPr lang="en-GB" smtClean="0"/>
              <a:t>‹#›</a:t>
            </a:fld>
            <a:endParaRPr lang="en-GB"/>
          </a:p>
        </p:txBody>
      </p:sp>
      <p:pic>
        <p:nvPicPr>
          <p:cNvPr id="17" name="Picture 16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59215" b="36435"/>
          <a:stretch/>
        </p:blipFill>
        <p:spPr>
          <a:xfrm rot="5400000">
            <a:off x="8642279" y="3046916"/>
            <a:ext cx="4663440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90629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C19B4786-AA7E-48E6-80B1-53DE31112448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14AAA-2864-4C8C-B025-DCA6A178117D}" type="slidenum">
              <a:rPr lang="en-GB" smtClean="0"/>
              <a:t>‹#›</a:t>
            </a:fld>
            <a:endParaRPr lang="en-GB"/>
          </a:p>
        </p:txBody>
      </p:sp>
      <p:pic>
        <p:nvPicPr>
          <p:cNvPr id="24" name="Picture 2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76451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7" y="1756129"/>
            <a:ext cx="8619060" cy="2050065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129166" y="3806195"/>
            <a:ext cx="861906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B4786-AA7E-48E6-80B1-53DE31112448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14AAA-2864-4C8C-B025-DCA6A178117D}" type="slidenum">
              <a:rPr lang="en-GB" smtClean="0"/>
              <a:t>‹#›</a:t>
            </a:fld>
            <a:endParaRPr lang="en-GB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25729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052" y="958037"/>
            <a:ext cx="9605635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9166" y="2165621"/>
            <a:ext cx="4645152" cy="329385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606" y="2171769"/>
            <a:ext cx="4645152" cy="3287094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B4786-AA7E-48E6-80B1-53DE31112448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14AAA-2864-4C8C-B025-DCA6A178117D}" type="slidenum">
              <a:rPr lang="en-GB" smtClean="0"/>
              <a:t>‹#›</a:t>
            </a:fld>
            <a:endParaRPr lang="en-GB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3691122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6" y="953336"/>
            <a:ext cx="9607661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2169727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9166" y="2974448"/>
            <a:ext cx="4645152" cy="249387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337" y="2173181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337" y="2971669"/>
            <a:ext cx="4645152" cy="248719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B4786-AA7E-48E6-80B1-53DE31112448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14AAA-2864-4C8C-B025-DCA6A178117D}" type="slidenum">
              <a:rPr lang="en-GB" smtClean="0"/>
              <a:t>‹#›</a:t>
            </a:fld>
            <a:endParaRPr lang="en-GB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584400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B4786-AA7E-48E6-80B1-53DE31112448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14AAA-2864-4C8C-B025-DCA6A178117D}" type="slidenum">
              <a:rPr lang="en-GB" smtClean="0"/>
              <a:t>‹#›</a:t>
            </a:fld>
            <a:endParaRPr lang="en-GB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12578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B4786-AA7E-48E6-80B1-53DE31112448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14AAA-2864-4C8C-B025-DCA6A1781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9767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291" y="952578"/>
            <a:ext cx="3275013" cy="2322176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3334" y="952578"/>
            <a:ext cx="6012470" cy="4505221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291" y="3274754"/>
            <a:ext cx="3275013" cy="2178918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B4786-AA7E-48E6-80B1-53DE31112448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14AAA-2864-4C8C-B025-DCA6A178117D}" type="slidenum">
              <a:rPr lang="en-GB" smtClean="0"/>
              <a:t>‹#›</a:t>
            </a:fld>
            <a:endParaRPr lang="en-GB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7903700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24" y="1129513"/>
            <a:ext cx="5854872" cy="192420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247" y="3053721"/>
            <a:ext cx="5846486" cy="209601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25300" y="5469856"/>
            <a:ext cx="5849605" cy="320123"/>
          </a:xfrm>
        </p:spPr>
        <p:txBody>
          <a:bodyPr/>
          <a:lstStyle>
            <a:lvl1pPr algn="l">
              <a:defRPr/>
            </a:lvl1pPr>
          </a:lstStyle>
          <a:p>
            <a:fld id="{C19B4786-AA7E-48E6-80B1-53DE31112448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300" y="318640"/>
            <a:ext cx="4877818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76794" y="137408"/>
            <a:ext cx="811019" cy="503578"/>
          </a:xfrm>
        </p:spPr>
        <p:txBody>
          <a:bodyPr/>
          <a:lstStyle/>
          <a:p>
            <a:fld id="{AD214AAA-2864-4C8C-B025-DCA6A178117D}" type="slidenum">
              <a:rPr lang="en-GB" smtClean="0"/>
              <a:t>‹#›</a:t>
            </a:fld>
            <a:endParaRPr lang="en-GB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t="474" r="48549" b="36564"/>
          <a:stretch/>
        </p:blipFill>
        <p:spPr>
          <a:xfrm>
            <a:off x="1125460" y="643464"/>
            <a:ext cx="5879592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74761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0270" y="2171769"/>
            <a:ext cx="9603275" cy="329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32830" y="330370"/>
            <a:ext cx="251539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9B4786-AA7E-48E6-80B1-53DE31112448}" type="datetimeFigureOut">
              <a:rPr lang="en-GB" smtClean="0"/>
              <a:t>24/05/2024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0270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18076" y="137408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AD214AAA-2864-4C8C-B025-DCA6A17811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7232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37BB9D-37F5-161A-E575-05C98FB0FA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Fyzika</a:t>
            </a:r>
            <a:endParaRPr lang="en-GB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3BD04D2-C02E-18BB-363D-A92A0917FDF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volitelný předmět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24359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D4A17E-7835-A38C-52F5-032EBB607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 koho a kdo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F0D83C-9A71-584E-1D9A-1597BEBE2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781712"/>
            <a:ext cx="9603275" cy="3294576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 studenty humanitního bloku, kteří považují fyziku za součást lidského poznání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</a:t>
            </a:r>
            <a:r>
              <a:rPr lang="cs-CZ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áplň semináře bude částečně upravena dle preferencí studujících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</a:t>
            </a:r>
            <a:r>
              <a:rPr lang="cs-CZ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yučovat budou Mgr. Jiří Kratochvíl a Mgr. Iva Vojkůvková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98F72AAD-EDD8-DBC5-73C2-03AA09BB52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3466276"/>
            <a:ext cx="2438400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7315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D4A17E-7835-A38C-52F5-032EBB607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 škole…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F0D83C-9A71-584E-1D9A-1597BEBE2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922387"/>
            <a:ext cx="9603275" cy="3294576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seznámení s historickým a filozofickým pozadím fyziky jako vědy </a:t>
            </a:r>
            <a:endParaRPr lang="cs-CZ" sz="1800" kern="1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vhled do vybraných partií moderní fyziky event. astronomie a astrofyziky</a:t>
            </a:r>
            <a:endParaRPr lang="cs-CZ" sz="1800" kern="1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cs-CZ" sz="1800" kern="1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7C1158D3-811A-E8E8-772D-711E1FC4E2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3269673"/>
            <a:ext cx="2438400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7036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D4A17E-7835-A38C-52F5-032EBB607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 škole…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F0D83C-9A71-584E-1D9A-1597BEBE2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491" y="1922387"/>
            <a:ext cx="9603275" cy="3294576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pokusy s jednoduchými pomůckami i s počítačem ovládanými systémy Vernier a </a:t>
            </a:r>
            <a:r>
              <a:rPr lang="cs-CZ" sz="18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Ises</a:t>
            </a:r>
            <a:r>
              <a:rPr lang="cs-CZ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fyzikální hry i kreativní činnosti</a:t>
            </a:r>
            <a:endParaRPr lang="cs-CZ" sz="1800" kern="1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komplexnější početní úlohy</a:t>
            </a: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D4B84C08-89CE-4C30-93B3-3A369E8970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1774" y="3528838"/>
            <a:ext cx="2228452" cy="2228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91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D4A17E-7835-A38C-52F5-032EBB607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… i mimo školu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F0D83C-9A71-584E-1D9A-1597BEBE2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2171769"/>
            <a:ext cx="10382857" cy="3294576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exkurze na vybraná pracoviště (UHK</a:t>
            </a:r>
            <a:r>
              <a:rPr lang="cs-CZ" sz="1800" kern="10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MFF UK, </a:t>
            </a:r>
            <a:r>
              <a:rPr lang="cs-CZ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ČHMÚ, Hvězdárna a planetárium, ČEZ…)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výjezdy </a:t>
            </a:r>
            <a:r>
              <a:rPr lang="cs-CZ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 přírodovědných center a muzeí (</a:t>
            </a:r>
            <a:r>
              <a:rPr lang="cs-CZ" sz="18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iQLandia</a:t>
            </a:r>
            <a:r>
              <a:rPr lang="cs-CZ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cs-CZ" sz="1800" kern="1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Techmania</a:t>
            </a:r>
            <a:r>
              <a:rPr lang="cs-CZ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Vida, Pevnost poznání, NTM,...)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přednášky pozvaných odborníků</a:t>
            </a:r>
            <a:endParaRPr lang="cs-CZ" sz="1800" kern="1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72548CD7-05AB-601E-E6B6-A7BB11E172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4612" y="3819057"/>
            <a:ext cx="2122777" cy="2122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9531721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CDCE0"/>
      </a:lt2>
      <a:accent1>
        <a:srgbClr val="415588"/>
      </a:accent1>
      <a:accent2>
        <a:srgbClr val="4294B6"/>
      </a:accent2>
      <a:accent3>
        <a:srgbClr val="087D7C"/>
      </a:accent3>
      <a:accent4>
        <a:srgbClr val="2CB663"/>
      </a:accent4>
      <a:accent5>
        <a:srgbClr val="DF8822"/>
      </a:accent5>
      <a:accent6>
        <a:srgbClr val="BC410A"/>
      </a:accent6>
      <a:hlink>
        <a:srgbClr val="5977C4"/>
      </a:hlink>
      <a:folHlink>
        <a:srgbClr val="A1A9BF"/>
      </a:folHlink>
    </a:clrScheme>
    <a:fontScheme name="Galerie">
      <a:majorFont>
        <a:latin typeface="Century Gothic" panose="020B0502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29</TotalTime>
  <Words>127</Words>
  <Application>Microsoft Office PowerPoint</Application>
  <PresentationFormat>Širokoúhlá obrazovka</PresentationFormat>
  <Paragraphs>17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Century Gothic</vt:lpstr>
      <vt:lpstr>Galerie</vt:lpstr>
      <vt:lpstr>Fyzika</vt:lpstr>
      <vt:lpstr>Pro koho a kdo</vt:lpstr>
      <vt:lpstr>Ve škole…</vt:lpstr>
      <vt:lpstr>Ve škole…</vt:lpstr>
      <vt:lpstr>… i mimo školu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Fyzika</dc:title>
  <dc:creator>Veverka</dc:creator>
  <cp:lastModifiedBy>Iva Vojkůvková</cp:lastModifiedBy>
  <cp:revision>3</cp:revision>
  <dcterms:created xsi:type="dcterms:W3CDTF">2024-01-28T15:10:55Z</dcterms:created>
  <dcterms:modified xsi:type="dcterms:W3CDTF">2024-05-24T09:03:19Z</dcterms:modified>
</cp:coreProperties>
</file>